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BD5"/>
          </a:solidFill>
        </a:fill>
      </a:tcStyle>
    </a:wholeTbl>
    <a:band2H>
      <a:tcTxStyle/>
      <a:tcStyle>
        <a:tcBdr/>
        <a:fill>
          <a:solidFill>
            <a:srgbClr val="FCEE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E2E2"/>
          </a:solidFill>
        </a:fill>
      </a:tcStyle>
    </a:wholeTbl>
    <a:band2H>
      <a:tcTxStyle/>
      <a:tcStyle>
        <a:tcBdr/>
        <a:fill>
          <a:solidFill>
            <a:srgbClr val="F2F1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E5D3"/>
          </a:solidFill>
        </a:fill>
      </a:tcStyle>
    </a:wholeTbl>
    <a:band2H>
      <a:tcTxStyle/>
      <a:tcStyle>
        <a:tcBdr/>
        <a:fill>
          <a:solidFill>
            <a:srgbClr val="F8F3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946351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701926" y="2130431"/>
            <a:ext cx="4800601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01926" y="3886200"/>
            <a:ext cx="4114801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2693990" y="1600206"/>
            <a:ext cx="6326189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2693990" y="1600206"/>
            <a:ext cx="6326189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5"/>
            <a:ext cx="7772401" cy="13620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93988" y="1600206"/>
            <a:ext cx="3086101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57201" y="274638"/>
            <a:ext cx="822960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Tx/>
              <a:buSzTx/>
              <a:buNone/>
              <a:defRPr b="1"/>
            </a:lvl1pPr>
            <a:lvl2pPr marL="0" indent="457200">
              <a:buClrTx/>
              <a:buSzTx/>
              <a:buNone/>
              <a:defRPr b="1"/>
            </a:lvl2pPr>
            <a:lvl3pPr marL="0" indent="914400">
              <a:buClrTx/>
              <a:buSzTx/>
              <a:buNone/>
              <a:defRPr b="1"/>
            </a:lvl3pPr>
            <a:lvl4pPr marL="0" indent="1371600">
              <a:buClrTx/>
              <a:buSzTx/>
              <a:buNone/>
              <a:defRPr b="1"/>
            </a:lvl4pPr>
            <a:lvl5pPr marL="0" indent="1828800">
              <a:buClrTx/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8" y="1535112"/>
            <a:ext cx="4041776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ClrTx/>
              <a:buSzTx/>
              <a:buNone/>
              <a:defRPr b="1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3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1" y="273056"/>
            <a:ext cx="5111751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435103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1600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xfrm>
            <a:off x="2267743" y="-2187625"/>
            <a:ext cx="6316664" cy="1143001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GOD’S </a:t>
            </a:r>
            <a:br/>
            <a:r>
              <a:t>LOVE IS EVERYWHERE</a:t>
            </a:r>
          </a:p>
        </p:txBody>
      </p:sp>
      <p:sp>
        <p:nvSpPr>
          <p:cNvPr id="1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3568" y="548679"/>
            <a:ext cx="8336610" cy="557749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00B050"/>
                </a:solidFill>
              </a:defRPr>
            </a:pPr>
            <a:r>
              <a:t>That’s What It’s All About.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In a stable cold, in a manger bed</a:t>
            </a:r>
            <a:br/>
            <a:r>
              <a:t>The baby Jesus lay down his sleepy head</a:t>
            </a:r>
            <a:br/>
            <a:r>
              <a:t>At Christmas we discover just how much God loves us all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That’s what it’s all about!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Joseph , Mary, baby Jesus (3 times)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That’s what it’s all about!</a:t>
            </a:r>
          </a:p>
        </p:txBody>
      </p:sp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3882716"/>
            <a:ext cx="3600402" cy="2752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2555775" y="-1971601"/>
            <a:ext cx="6316664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11559" y="404664"/>
            <a:ext cx="835293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Shepherds heard the angle sing;</a:t>
            </a:r>
          </a:p>
          <a:p>
            <a:pPr marL="0" indent="0">
              <a:buSzTx/>
              <a:buNone/>
            </a:pPr>
            <a:r>
              <a:t>They hurried to the stable to see the newborn king.</a:t>
            </a:r>
            <a:r>
              <a:rPr>
                <a:solidFill>
                  <a:srgbClr val="FFFF00"/>
                </a:solidFill>
              </a:rPr>
              <a:t> 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At Christmas we discover just how much God loves us all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That’s what it’s all about!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  Sheep, Shepherds, baby Jesus   (3 times)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  That’s what it’s all about!</a:t>
            </a:r>
          </a:p>
        </p:txBody>
      </p:sp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9912" y="3501008"/>
            <a:ext cx="4178524" cy="3017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2824740" y="-1611560"/>
            <a:ext cx="6316664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1519" y="260648"/>
            <a:ext cx="871297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Wise men came from countries far</a:t>
            </a:r>
          </a:p>
          <a:p>
            <a:pPr marL="0" indent="0">
              <a:buSzTx/>
              <a:buNone/>
            </a:pPr>
            <a:r>
              <a:t>Bringing gifts and following  a star.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At Christmas we discover just how much God loves us all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That’s what it’s all about!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  Wise men, camels, baby Jesus (3 times)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  THAT’S WHAT IT’S ALL ABOUT!</a:t>
            </a:r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7903" y="3284983"/>
            <a:ext cx="4866078" cy="3240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xfrm>
            <a:off x="2411759" y="-1755576"/>
            <a:ext cx="6316664" cy="1143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3527" y="260648"/>
            <a:ext cx="8280922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 Jesus came from heaven  above</a:t>
            </a:r>
          </a:p>
          <a:p>
            <a:pPr marL="0" indent="0">
              <a:buSzTx/>
              <a:buNone/>
            </a:pPr>
            <a:r>
              <a:t> Now you know the song but do you know his love?</a:t>
            </a:r>
          </a:p>
          <a:p>
            <a:pPr marL="0" indent="0">
              <a:buSzTx/>
              <a:buNone/>
            </a:pPr>
            <a:r>
              <a:t> </a:t>
            </a:r>
            <a:r>
              <a:rPr>
                <a:solidFill>
                  <a:srgbClr val="FFFF00"/>
                </a:solidFill>
              </a:rPr>
              <a:t>At Christmas we discover just how much God loves us all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That’s what it’s all about!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You , me and  baby Jesus(3 times)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</a:defRPr>
            </a:pPr>
            <a:r>
              <a:t> That’s what it’s all about!</a:t>
            </a:r>
          </a:p>
        </p:txBody>
      </p:sp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16" y="3429000"/>
            <a:ext cx="3983317" cy="3096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23527" y="260648"/>
            <a:ext cx="8496946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SzTx/>
              <a:buNone/>
              <a:defRPr sz="2800" b="1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This is the </a:t>
            </a:r>
            <a:r>
              <a:rPr sz="3600"/>
              <a:t>stable</a:t>
            </a:r>
            <a:r>
              <a:t> where Jesus will lie.</a:t>
            </a:r>
          </a:p>
          <a:p>
            <a:pPr marL="0" indent="0">
              <a:spcBef>
                <a:spcPts val="800"/>
              </a:spcBef>
              <a:buSzTx/>
              <a:buNone/>
              <a:defRPr sz="2800" b="1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This is the</a:t>
            </a:r>
            <a:r>
              <a:rPr sz="3600"/>
              <a:t> star </a:t>
            </a:r>
            <a:r>
              <a:t>that appeared in the sky.</a:t>
            </a:r>
          </a:p>
          <a:p>
            <a:pPr marL="0" indent="0">
              <a:spcBef>
                <a:spcPts val="800"/>
              </a:spcBef>
              <a:buSzTx/>
              <a:buNone/>
              <a:defRPr sz="2800" b="1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This is the </a:t>
            </a:r>
            <a:r>
              <a:rPr sz="3600"/>
              <a:t>baby</a:t>
            </a:r>
            <a:r>
              <a:t> asleep on the hay.</a:t>
            </a:r>
          </a:p>
          <a:p>
            <a:pPr marL="0" indent="0">
              <a:spcBef>
                <a:spcPts val="800"/>
              </a:spcBef>
              <a:buSzTx/>
              <a:buNone/>
              <a:defRPr sz="3600" b="1" i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Jesus</a:t>
            </a:r>
            <a:r>
              <a:rPr sz="2800"/>
              <a:t> was born on the first Christmas Day.</a:t>
            </a:r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460" y="3284985"/>
            <a:ext cx="4752074" cy="3564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chri_0337_slide">
  <a:themeElements>
    <a:clrScheme name="1_chri_0337_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9275"/>
      </a:accent1>
      <a:accent2>
        <a:srgbClr val="F0CA75"/>
      </a:accent2>
      <a:accent3>
        <a:srgbClr val="AFACAA"/>
      </a:accent3>
      <a:accent4>
        <a:srgbClr val="DADADA"/>
      </a:accent4>
      <a:accent5>
        <a:srgbClr val="F6C7BD"/>
      </a:accent5>
      <a:accent6>
        <a:srgbClr val="D9B769"/>
      </a:accent6>
      <a:hlink>
        <a:srgbClr val="0000FF"/>
      </a:hlink>
      <a:folHlink>
        <a:srgbClr val="FF00FF"/>
      </a:folHlink>
    </a:clrScheme>
    <a:fontScheme name="1_chri_0337_slid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hri_0337_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hri_0337_slide">
  <a:themeElements>
    <a:clrScheme name="1_chri_0337_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9275"/>
      </a:accent1>
      <a:accent2>
        <a:srgbClr val="F0CA75"/>
      </a:accent2>
      <a:accent3>
        <a:srgbClr val="AFACAA"/>
      </a:accent3>
      <a:accent4>
        <a:srgbClr val="DADADA"/>
      </a:accent4>
      <a:accent5>
        <a:srgbClr val="F6C7BD"/>
      </a:accent5>
      <a:accent6>
        <a:srgbClr val="D9B769"/>
      </a:accent6>
      <a:hlink>
        <a:srgbClr val="0000FF"/>
      </a:hlink>
      <a:folHlink>
        <a:srgbClr val="FF00FF"/>
      </a:folHlink>
    </a:clrScheme>
    <a:fontScheme name="1_chri_0337_slid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hri_0337_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1_chri_0337_slide</vt:lpstr>
      <vt:lpstr>GOD’S  LOVE IS EVERYWHERE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 LOVE IS EVERYWHERE</dc:title>
  <cp:lastModifiedBy>idon</cp:lastModifiedBy>
  <cp:revision>1</cp:revision>
  <dcterms:modified xsi:type="dcterms:W3CDTF">2019-09-18T03:43:51Z</dcterms:modified>
</cp:coreProperties>
</file>