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76FD-3C4F-4A36-9100-16EBEE2A62E1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06F8C-21AA-4509-914E-45EC28791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FF3CCE-793D-4EEC-A3F6-5DE646A99268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25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 h 2182"/>
                <a:gd name="T4" fmla="*/ 638650942 w 4897"/>
                <a:gd name="T5" fmla="*/ 4 h 2182"/>
                <a:gd name="T6" fmla="*/ 63865094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12CF-CC6B-4A79-847E-CA90181109B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4E3CE-1BAD-4455-946D-D08121901DC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5" y="244476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44476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D38A-72AF-4C32-9035-41C42F73927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2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4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 h 2182"/>
                <a:gd name="T4" fmla="*/ 30432142 w 4897"/>
                <a:gd name="T5" fmla="*/ 4 h 2182"/>
                <a:gd name="T6" fmla="*/ 3043214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54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2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C577-2E4C-4B7C-8292-B8240AAD66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6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D388-2967-4B19-8936-F3DD1DD8BC6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792AA-CEC8-4136-9D37-2E0451C5F1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82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01E7B-554B-4714-A3A1-72378148367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C3B3-4894-4048-9AD9-D1DAE310D51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9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79094-A742-4747-8A5A-1029F10CC023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4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469E-3F7B-4523-97E7-9D48E256339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0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C895-12B2-480E-AD3F-7A881D7945F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E52D-6E5F-482A-8737-FC7784DEA2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8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C50C-DA25-44CD-BB61-65B2BE7209C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630A-5B6B-4F48-B4D8-4C2357044E2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1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90" y="244529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44529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2234-E832-42F7-8F14-38585B640BE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5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2F0E-1BB7-4B60-9787-CA9906E20CC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8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7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8DE4-84B1-49E8-A38E-9144DCB73E32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1180-86D2-49C5-9C1D-FD056001963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45A0-31E1-42E9-A3BE-045FCB4C882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FE8D-35B2-4622-9B77-7A51EFF3193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501A-353C-4B30-8859-6B40960550E3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6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842A-50CF-421C-A745-E61425C4075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2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638650942 w 4897"/>
                <a:gd name="T5" fmla="*/ 1 h 2182"/>
                <a:gd name="T6" fmla="*/ 63865094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638650942 w 4897"/>
                <a:gd name="T5" fmla="*/ 1 h 2182"/>
                <a:gd name="T6" fmla="*/ 63865094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58363-0443-487A-80F5-2AC521A0BAF1}" type="slidenum">
              <a:rPr lang="en-A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81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834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30432142 w 4897"/>
                <a:gd name="T5" fmla="*/ 1 h 2182"/>
                <a:gd name="T6" fmla="*/ 3043214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30432142 w 4897"/>
                <a:gd name="T5" fmla="*/ 1 h 2182"/>
                <a:gd name="T6" fmla="*/ 3043214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2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9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78FE3-AE85-4131-8F9C-588F68892C8F}" type="slidenum">
              <a:rPr lang="en-A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9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81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1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534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ttp://www.rc.net/wcc/israel/ston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408712" cy="580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ottd\AppData\Local\Microsoft\Windows\Temporary Internet Files\Content.IE5\DLSZT455\MC9004231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65" y="190161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5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C:\Users\stottd\AppData\Local\Microsoft\Windows\Temporary Internet Files\Content.IE5\DJ4BYU9P\MP9004235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4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ottd\Pictures\EASTER\63eb0182d81b5e5c34c23d2958ecf7d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7" y="265324"/>
            <a:ext cx="4171787" cy="41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ottd\AppData\Local\Microsoft\Windows\Temporary Internet Files\Content.IE5\Q6IFFB6I\MP900444860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05" y="3356992"/>
            <a:ext cx="4319257" cy="33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ottd\Pictures\EASTER\5c65ba0ea39a04c151eb49fc9b121f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432817"/>
            <a:ext cx="35909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1666"/>
            <a:ext cx="3391539" cy="2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encrypted-tbn2.gstatic.com/images?q=tbn:ANd9GcR9CSZKkaeCWsHyqgEiMo7hVqC_lc1G-0gkeftzAia0fB3pwqSS6Q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 descr="https://encrypted-tbn2.gstatic.com/images?q=tbn:ANd9GcR9CSZKkaeCWsHyqgEiMo7hVqC_lc1G-0gkeftzAia0fB3pwqSS6Q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42" y="304229"/>
            <a:ext cx="3869782" cy="26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7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5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Garden Tomb, stone of Jesus T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0" y="62068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ottd\AppData\Local\Microsoft\Windows\Temporary Internet Files\Content.IE5\DLSZT455\MC90043382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http://sfodan.files.wordpress.com/2012/04/jesus_tomb27030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8640"/>
            <a:ext cx="7528853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ottd\AppData\Local\Microsoft\Windows\Temporary Internet Files\Content.IE5\Q6IFFB6I\MC9004231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C:\Users\stottd\AppData\Local\Microsoft\Windows\Temporary Internet Files\Content.IE5\DJ4BYU9P\MP9004235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6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ttp://www.riversoflife.co.uk/oldsite/Images/garden_tom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10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inities.org/blog/wp-content/uploads/tomb_153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9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81000"/>
            <a:ext cx="40481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1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71" y="188640"/>
            <a:ext cx="430360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6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188640"/>
            <a:ext cx="430360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8640"/>
            <a:ext cx="4223682" cy="63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Glass Layers</vt:lpstr>
      <vt:lpstr>1_Glass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Repairs, Tech</dc:creator>
  <cp:lastModifiedBy>Sue Stott</cp:lastModifiedBy>
  <cp:revision>3</cp:revision>
  <dcterms:created xsi:type="dcterms:W3CDTF">2013-04-15T04:45:36Z</dcterms:created>
  <dcterms:modified xsi:type="dcterms:W3CDTF">2020-03-29T08:57:10Z</dcterms:modified>
</cp:coreProperties>
</file>